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4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3840CF4-7A07-E4D9-E765-783762CC1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99F5DC3E-6C4E-CEDE-6A4B-7DF174A0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537D26A-D41A-1950-C10E-F7EBD2A1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94C5F51-AE7D-B078-C5BE-A0864B5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9FEA010-67FA-7B16-8989-E1E88209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8307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6EFF5DA-3873-EF39-E730-CC97DDF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807494B1-8ADF-9C34-BDA0-F7C182ACA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2BCEA19-CDB4-3C1B-3998-70619397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B0356EB-AB63-EAA0-8658-6692D264E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9AAD100-7D72-DA35-1F81-70FD6E5B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0722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EBF2495F-0110-B4D0-7DFC-B4F15590F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79B700F2-C432-BF1A-CC78-A04D18808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0D433A2-13E5-5BEB-13E8-76BAAF8A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9E37618-99A4-4E53-F4FC-6C71728E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58B93C7-C560-FD85-BC48-B0E1B10D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760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E864C9D-86A7-65C8-8058-20BE2AD2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F1C95A1-9082-7F45-51AC-D42CDD46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E84EABE-2C53-C6B4-669D-74492FC2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EA7C4A1-E539-2D5F-F52C-18D5D117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CCF289A-1E26-4BF7-3400-16F5AFD2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914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8BFEDC2-7C1F-2A86-009E-B6A22C3D2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E9716E60-5E3D-546F-2927-8D7C23D89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525379D-FFEA-F58B-6434-38AFF992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56EDA0B-FE9B-6F25-8E0F-26C2D4E6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A02044B-0C8F-5E8F-8F02-D62C10B5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850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558B57E-1412-41D5-1403-6E25C34D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3552C22-4669-1011-204D-5DCE36970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729C3A3-5BAF-C09A-F827-7B8ED6742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46B96BB-4958-2876-3090-DF1E9F0F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B2AB439-9702-55A2-7822-3431240B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F6FB9924-2FD7-3A9E-E47D-D537846A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38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EE3789-7BAF-16A6-E503-A3326D80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CA7596E-D645-BE6C-1887-B8BE379CC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A7ADE6EE-96C6-951F-46DE-EBC9A1986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4DAE63B8-8F1A-6757-15AB-232670034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E65997B8-909C-C49D-B716-9F1FAA0AA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486A0B7E-F9DC-3EB5-9A20-A5F82B65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2533BEDD-E319-E649-3B85-AAA0A7D9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2A1AF45-F5C6-31B9-575C-63CD28CE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5903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43F4D41-56E6-0FCF-3E6D-7A07368B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E4316E2-9739-687D-AEDF-87A4A521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DBDBCC7-81B5-E59B-7CB2-A3DA6F70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0AA3FB01-C366-87F7-427C-3C0885E6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722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649E00B-17EB-42F1-F3C1-80232D2A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F2455FB4-D0C6-88C6-CB63-4271D917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AE285DC-2D78-8584-521E-86075950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51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68C204F-13BF-ABA5-F5CE-18124DE51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C33922-96E0-A610-E278-E9862E93D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57B995FA-0308-23A5-5806-162C3D0FD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3C5D40A-E2B7-0CD2-AB34-1B07FB46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1441B06-2996-AC64-868E-CFC630D6C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8107CB1-88FC-11FD-1805-613EC99E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294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B775469-5D2F-0D5F-DE13-37412D6C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6C22AB9F-CEF9-0402-A46C-42823B110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AFFCDD54-1914-472C-32AD-D36EC72B2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9943A53-A7C9-8966-7E70-4A36F4B2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65AF220-66EA-3EF1-35CC-6A5F2B0A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868EBBE-A804-EBF5-A0A4-AC9A3AAA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3350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FD057F5F-1382-0409-E44C-AB99AD39F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2E9061C-86C8-6B17-4825-AE99C36A4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0073D8D-0824-CF57-568E-6A5FFE318F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F01CB-AE1A-4975-982E-28B2C9DA1BC6}" type="datetimeFigureOut">
              <a:rPr lang="el-GR" smtClean="0"/>
              <a:t>8/10/2023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5C4B52F-A8E1-B23F-82B7-B445BB00F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B8FD485-4A26-077A-31F1-B2EC57D0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8A5F2-0B64-433A-860F-3DAFAC37961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7571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Εικόνα 10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556E256F-5E72-D0F4-E4B6-0FC86202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56DAE4EA-AE20-810E-2D43-27858D489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Nasa Space Apps Challenge 2023</a:t>
            </a:r>
            <a:endParaRPr lang="el-G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BFFC001-7166-1762-BA32-EAED8A314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4000" b="1" dirty="0">
              <a:solidFill>
                <a:schemeClr val="bg1"/>
              </a:solidFill>
              <a:latin typeface="__Fira_Sans_50a381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__Fira_Sans_50a381"/>
              </a:rPr>
              <a:t>Team name: </a:t>
            </a:r>
            <a:r>
              <a:rPr lang="en-US" sz="4000" b="1" dirty="0" err="1">
                <a:solidFill>
                  <a:schemeClr val="bg1"/>
                </a:solidFill>
                <a:latin typeface="__Fira_Sans_50a381"/>
              </a:rPr>
              <a:t>PAPEIravloi</a:t>
            </a:r>
            <a:endParaRPr lang="en-US" sz="4000" b="1" i="0" dirty="0">
              <a:solidFill>
                <a:schemeClr val="bg1"/>
              </a:solidFill>
              <a:effectLst/>
              <a:latin typeface="__Fira_Sans_50a381"/>
            </a:endParaRPr>
          </a:p>
        </p:txBody>
      </p:sp>
    </p:spTree>
    <p:extLst>
      <p:ext uri="{BB962C8B-B14F-4D97-AF65-F5344CB8AC3E}">
        <p14:creationId xmlns:p14="http://schemas.microsoft.com/office/powerpoint/2010/main" val="3411997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E7B70CF8-A898-13BE-36CC-8C6C4BA18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E285E2A-B954-B166-C1F4-D9B1D199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53" y="248440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__Fira_Sans_50a381"/>
              </a:rPr>
              <a:t>Thank you for your time!!</a:t>
            </a:r>
            <a:endParaRPr lang="en-US" sz="4400" b="1" dirty="0">
              <a:solidFill>
                <a:schemeClr val="bg1"/>
              </a:solidFill>
              <a:latin typeface="__Fira_Sans_50a381"/>
            </a:endParaRPr>
          </a:p>
        </p:txBody>
      </p:sp>
      <p:pic>
        <p:nvPicPr>
          <p:cNvPr id="7" name="Γραφικό 6" descr="Αύξων αμφίκυρτος με συμπαγές γέμισμα">
            <a:extLst>
              <a:ext uri="{FF2B5EF4-FFF2-40B4-BE49-F238E27FC236}">
                <a16:creationId xmlns:a16="http://schemas.microsoft.com/office/drawing/2014/main" id="{C52A02D6-E755-A633-FC77-E45B9796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9003" y="440507"/>
            <a:ext cx="1174797" cy="1174797"/>
          </a:xfrm>
          <a:prstGeom prst="rect">
            <a:avLst/>
          </a:prstGeom>
        </p:spPr>
      </p:pic>
      <p:pic>
        <p:nvPicPr>
          <p:cNvPr id="9" name="Γραφικό 8" descr="Ηλιακό σύστημα με συμπαγές γέμισμα">
            <a:extLst>
              <a:ext uri="{FF2B5EF4-FFF2-40B4-BE49-F238E27FC236}">
                <a16:creationId xmlns:a16="http://schemas.microsoft.com/office/drawing/2014/main" id="{92426804-BBFF-58A8-35BA-3A0DD2A4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2126" y="3737946"/>
            <a:ext cx="1217921" cy="1217921"/>
          </a:xfrm>
          <a:prstGeom prst="rect">
            <a:avLst/>
          </a:prstGeom>
        </p:spPr>
      </p:pic>
      <p:pic>
        <p:nvPicPr>
          <p:cNvPr id="4" name="Εικόνα 3" descr="Εικόνα που περιέχει κύκλος, σφαίρα, Αστρονομικό αντικείμενο, αστρονομία&#10;&#10;Περιγραφή που δημιουργήθηκε αυτόματα">
            <a:extLst>
              <a:ext uri="{FF2B5EF4-FFF2-40B4-BE49-F238E27FC236}">
                <a16:creationId xmlns:a16="http://schemas.microsoft.com/office/drawing/2014/main" id="{B4FF9EB3-D274-D4EE-8244-7C6250966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7951"/>
            <a:ext cx="6755642" cy="38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692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Εικόνα 10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556E256F-5E72-D0F4-E4B6-0FC86202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56DAE4EA-AE20-810E-2D43-27858D489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1279"/>
          </a:xfrm>
        </p:spPr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Meet the team!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BFFC001-7166-1762-BA32-EAED8A314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5779"/>
            <a:ext cx="9144000" cy="39714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Panagiotis Markos </a:t>
            </a:r>
            <a:r>
              <a:rPr lang="en-US" sz="3600" dirty="0" err="1">
                <a:solidFill>
                  <a:schemeClr val="bg1"/>
                </a:solidFill>
              </a:rPr>
              <a:t>Klonis</a:t>
            </a:r>
            <a:endParaRPr lang="en-US" sz="3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Panagiotis </a:t>
            </a:r>
            <a:r>
              <a:rPr lang="en-US" sz="3600" dirty="0" err="1">
                <a:solidFill>
                  <a:schemeClr val="bg1"/>
                </a:solidFill>
              </a:rPr>
              <a:t>Tsagkouris</a:t>
            </a:r>
            <a:endParaRPr lang="en-US" sz="3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Dimitris Martinos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Irini </a:t>
            </a:r>
            <a:r>
              <a:rPr lang="en-US" sz="3600" dirty="0" err="1">
                <a:solidFill>
                  <a:schemeClr val="bg1"/>
                </a:solidFill>
              </a:rPr>
              <a:t>Loli</a:t>
            </a:r>
            <a:endParaRPr lang="en-US" sz="3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Orestis Karapiperis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Nickolas </a:t>
            </a:r>
            <a:r>
              <a:rPr lang="en-US" sz="3600" dirty="0" err="1">
                <a:solidFill>
                  <a:schemeClr val="bg1"/>
                </a:solidFill>
              </a:rPr>
              <a:t>Raptis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Εικόνα 6" descr="Εικόνα που περιέχει σύμβολο, λογότυπο, γραμματοσειρά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84E8298E-2454-7A7F-2C0E-59CD10297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4" y="2006220"/>
            <a:ext cx="3174981" cy="3116725"/>
          </a:xfrm>
          <a:prstGeom prst="rect">
            <a:avLst/>
          </a:prstGeom>
        </p:spPr>
      </p:pic>
      <p:pic>
        <p:nvPicPr>
          <p:cNvPr id="9" name="Γραφικό 8" descr="Πύραυλος με συμπαγές γέμισμα">
            <a:extLst>
              <a:ext uri="{FF2B5EF4-FFF2-40B4-BE49-F238E27FC236}">
                <a16:creationId xmlns:a16="http://schemas.microsoft.com/office/drawing/2014/main" id="{9ABBCA7C-1426-A599-0695-2CFB4A0A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3820" y="2913798"/>
            <a:ext cx="2006055" cy="20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9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Εικόνα 10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556E256F-5E72-D0F4-E4B6-0FC862025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56DAE4EA-AE20-810E-2D43-27858D489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The Challenge:</a:t>
            </a:r>
            <a:br>
              <a:rPr lang="en-US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</a:br>
            <a:endParaRPr lang="el-GR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BFFC001-7166-1762-BA32-EAED8A314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__Fira_Sans_50a381"/>
              </a:rPr>
              <a:t>Eclipses: Perspective is Everything</a:t>
            </a:r>
          </a:p>
        </p:txBody>
      </p:sp>
    </p:spTree>
    <p:extLst>
      <p:ext uri="{BB962C8B-B14F-4D97-AF65-F5344CB8AC3E}">
        <p14:creationId xmlns:p14="http://schemas.microsoft.com/office/powerpoint/2010/main" val="325203278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E7B70CF8-A898-13BE-36CC-8C6C4BA18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E285E2A-B954-B166-C1F4-D9B1D199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__Fira_Sans_50a381"/>
              </a:rPr>
              <a:t>Objective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3706EDF-517D-EB64-AA3C-5B794BFE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Our objective is to explain the mechanics of eclipses, answering questions such as:</a:t>
            </a:r>
          </a:p>
          <a:p>
            <a:r>
              <a:rPr lang="en-US" dirty="0">
                <a:solidFill>
                  <a:schemeClr val="bg1"/>
                </a:solidFill>
              </a:rPr>
              <a:t>What is an eclipse ?</a:t>
            </a:r>
          </a:p>
          <a:p>
            <a:r>
              <a:rPr lang="en-US" dirty="0">
                <a:solidFill>
                  <a:schemeClr val="bg1"/>
                </a:solidFill>
              </a:rPr>
              <a:t>How do they occur?</a:t>
            </a:r>
          </a:p>
          <a:p>
            <a:r>
              <a:rPr lang="en-US" dirty="0">
                <a:solidFill>
                  <a:schemeClr val="bg1"/>
                </a:solidFill>
              </a:rPr>
              <a:t>Why do only some people on Earth see an eclipse at a given time?</a:t>
            </a:r>
          </a:p>
          <a:p>
            <a:r>
              <a:rPr lang="en-US" dirty="0">
                <a:solidFill>
                  <a:schemeClr val="bg1"/>
                </a:solidFill>
              </a:rPr>
              <a:t>What causes the Sun, Moon, and Earth to align?</a:t>
            </a:r>
          </a:p>
          <a:p>
            <a:r>
              <a:rPr lang="en-US" dirty="0">
                <a:solidFill>
                  <a:schemeClr val="bg1"/>
                </a:solidFill>
              </a:rPr>
              <a:t>How often do they occur?</a:t>
            </a:r>
          </a:p>
          <a:p>
            <a:r>
              <a:rPr lang="en-US" dirty="0">
                <a:solidFill>
                  <a:schemeClr val="bg1"/>
                </a:solidFill>
              </a:rPr>
              <a:t>How do scientists know when and where eclipses will occur?</a:t>
            </a:r>
          </a:p>
          <a:p>
            <a:r>
              <a:rPr lang="en-US" dirty="0">
                <a:solidFill>
                  <a:schemeClr val="bg1"/>
                </a:solidFill>
              </a:rPr>
              <a:t>What is the difference between a lunar and solar eclipse?</a:t>
            </a:r>
          </a:p>
          <a:p>
            <a:r>
              <a:rPr lang="en-US" dirty="0">
                <a:solidFill>
                  <a:schemeClr val="bg1"/>
                </a:solidFill>
              </a:rPr>
              <a:t>What is an eclipse season and why do they occur approximately every six months (or twice a year)?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7" name="Γραφικό 6" descr="Αύξων αμφίκυρτος με συμπαγές γέμισμα">
            <a:extLst>
              <a:ext uri="{FF2B5EF4-FFF2-40B4-BE49-F238E27FC236}">
                <a16:creationId xmlns:a16="http://schemas.microsoft.com/office/drawing/2014/main" id="{C52A02D6-E755-A633-FC77-E45B9796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9003" y="440507"/>
            <a:ext cx="1174797" cy="1174797"/>
          </a:xfrm>
          <a:prstGeom prst="rect">
            <a:avLst/>
          </a:prstGeom>
        </p:spPr>
      </p:pic>
      <p:pic>
        <p:nvPicPr>
          <p:cNvPr id="9" name="Γραφικό 8" descr="Ηλιακό σύστημα με συμπαγές γέμισμα">
            <a:extLst>
              <a:ext uri="{FF2B5EF4-FFF2-40B4-BE49-F238E27FC236}">
                <a16:creationId xmlns:a16="http://schemas.microsoft.com/office/drawing/2014/main" id="{92426804-BBFF-58A8-35BA-3A0DD2A4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2126" y="3737946"/>
            <a:ext cx="1217921" cy="12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4995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E7B70CF8-A898-13BE-36CC-8C6C4BA18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E285E2A-B954-B166-C1F4-D9B1D199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__Fira_Sans_50a381"/>
              </a:rPr>
              <a:t>Eclipses Demystified</a:t>
            </a:r>
            <a:endParaRPr lang="en-US" sz="4400" b="1" dirty="0">
              <a:solidFill>
                <a:schemeClr val="bg1"/>
              </a:solidFill>
              <a:latin typeface="__Fira_Sans_50a381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3706EDF-517D-EB64-AA3C-5B794BFE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We chose to answer the above questions by creating an interactive web application that provides straightforward explanations and engaging visuals to make complex concepts accessible to all, beginners and seasoned enthusiasts!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Γραφικό 6" descr="Αύξων αμφίκυρτος με συμπαγές γέμισμα">
            <a:extLst>
              <a:ext uri="{FF2B5EF4-FFF2-40B4-BE49-F238E27FC236}">
                <a16:creationId xmlns:a16="http://schemas.microsoft.com/office/drawing/2014/main" id="{C52A02D6-E755-A633-FC77-E45B9796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9003" y="440507"/>
            <a:ext cx="1174797" cy="1174797"/>
          </a:xfrm>
          <a:prstGeom prst="rect">
            <a:avLst/>
          </a:prstGeom>
        </p:spPr>
      </p:pic>
      <p:pic>
        <p:nvPicPr>
          <p:cNvPr id="9" name="Γραφικό 8" descr="Ηλιακό σύστημα με συμπαγές γέμισμα">
            <a:extLst>
              <a:ext uri="{FF2B5EF4-FFF2-40B4-BE49-F238E27FC236}">
                <a16:creationId xmlns:a16="http://schemas.microsoft.com/office/drawing/2014/main" id="{92426804-BBFF-58A8-35BA-3A0DD2A4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2126" y="3737946"/>
            <a:ext cx="1217921" cy="12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0895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E7B70CF8-A898-13BE-36CC-8C6C4BA18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E285E2A-B954-B166-C1F4-D9B1D199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__Fira_Sans_50a381"/>
              </a:rPr>
              <a:t> Interactive Learning</a:t>
            </a:r>
            <a:endParaRPr lang="en-US" sz="4400" b="1" dirty="0">
              <a:solidFill>
                <a:schemeClr val="bg1"/>
              </a:solidFill>
              <a:latin typeface="__Fira_Sans_50a381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3706EDF-517D-EB64-AA3C-5B794BFE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We explore beyond static content by offering interactive learning experiences. </a:t>
            </a:r>
          </a:p>
          <a:p>
            <a:r>
              <a:rPr lang="en-US" sz="4000" dirty="0">
                <a:solidFill>
                  <a:schemeClr val="bg1"/>
                </a:solidFill>
              </a:rPr>
              <a:t>Users can engage with simulations and interactive tools that allow them to visualize the processes behind eclipses and grasp these concepts intuitively.</a:t>
            </a:r>
          </a:p>
        </p:txBody>
      </p:sp>
      <p:pic>
        <p:nvPicPr>
          <p:cNvPr id="7" name="Γραφικό 6" descr="Αύξων αμφίκυρτος με συμπαγές γέμισμα">
            <a:extLst>
              <a:ext uri="{FF2B5EF4-FFF2-40B4-BE49-F238E27FC236}">
                <a16:creationId xmlns:a16="http://schemas.microsoft.com/office/drawing/2014/main" id="{C52A02D6-E755-A633-FC77-E45B9796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9003" y="440507"/>
            <a:ext cx="1174797" cy="1174797"/>
          </a:xfrm>
          <a:prstGeom prst="rect">
            <a:avLst/>
          </a:prstGeom>
        </p:spPr>
      </p:pic>
      <p:pic>
        <p:nvPicPr>
          <p:cNvPr id="9" name="Γραφικό 8" descr="Ηλιακό σύστημα με συμπαγές γέμισμα">
            <a:extLst>
              <a:ext uri="{FF2B5EF4-FFF2-40B4-BE49-F238E27FC236}">
                <a16:creationId xmlns:a16="http://schemas.microsoft.com/office/drawing/2014/main" id="{92426804-BBFF-58A8-35BA-3A0DD2A4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2126" y="3737946"/>
            <a:ext cx="1217921" cy="12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5463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E7B70CF8-A898-13BE-36CC-8C6C4BA18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E285E2A-B954-B166-C1F4-D9B1D199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__Fira_Sans_50a381"/>
              </a:rPr>
              <a:t>Impact</a:t>
            </a:r>
            <a:endParaRPr lang="en-US" sz="4400" b="1" dirty="0">
              <a:solidFill>
                <a:schemeClr val="bg1"/>
              </a:solidFill>
              <a:latin typeface="__Fira_Sans_50a381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3706EDF-517D-EB64-AA3C-5B794BFE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Accessible Education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Filling a Knowledge Gap</a:t>
            </a:r>
          </a:p>
          <a:p>
            <a:r>
              <a:rPr lang="en-US" sz="4000" dirty="0">
                <a:solidFill>
                  <a:schemeClr val="bg1"/>
                </a:solidFill>
              </a:rPr>
              <a:t>Inspiring the Next Generation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Global Reach</a:t>
            </a:r>
          </a:p>
        </p:txBody>
      </p:sp>
      <p:pic>
        <p:nvPicPr>
          <p:cNvPr id="7" name="Γραφικό 6" descr="Αύξων αμφίκυρτος με συμπαγές γέμισμα">
            <a:extLst>
              <a:ext uri="{FF2B5EF4-FFF2-40B4-BE49-F238E27FC236}">
                <a16:creationId xmlns:a16="http://schemas.microsoft.com/office/drawing/2014/main" id="{C52A02D6-E755-A633-FC77-E45B9796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9003" y="440507"/>
            <a:ext cx="1174797" cy="1174797"/>
          </a:xfrm>
          <a:prstGeom prst="rect">
            <a:avLst/>
          </a:prstGeom>
        </p:spPr>
      </p:pic>
      <p:pic>
        <p:nvPicPr>
          <p:cNvPr id="9" name="Γραφικό 8" descr="Ηλιακό σύστημα με συμπαγές γέμισμα">
            <a:extLst>
              <a:ext uri="{FF2B5EF4-FFF2-40B4-BE49-F238E27FC236}">
                <a16:creationId xmlns:a16="http://schemas.microsoft.com/office/drawing/2014/main" id="{92426804-BBFF-58A8-35BA-3A0DD2A4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2126" y="3737946"/>
            <a:ext cx="1217921" cy="12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2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E7B70CF8-A898-13BE-36CC-8C6C4BA18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E285E2A-B954-B166-C1F4-D9B1D199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__Fira_Sans_50a381"/>
              </a:rPr>
              <a:t>Explore our website!</a:t>
            </a:r>
            <a:endParaRPr lang="en-US" sz="4400" b="1" dirty="0">
              <a:solidFill>
                <a:schemeClr val="bg1"/>
              </a:solidFill>
              <a:latin typeface="__Fira_Sans_50a381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3706EDF-517D-EB64-AA3C-5B794BFE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You can visit our website here:</a:t>
            </a:r>
          </a:p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</a:rPr>
              <a:t>https://papeiravloi-nasa-eclipses.netlify.app/src/eclipse_app.html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Γραφικό 6" descr="Αύξων αμφίκυρτος με συμπαγές γέμισμα">
            <a:extLst>
              <a:ext uri="{FF2B5EF4-FFF2-40B4-BE49-F238E27FC236}">
                <a16:creationId xmlns:a16="http://schemas.microsoft.com/office/drawing/2014/main" id="{C52A02D6-E755-A633-FC77-E45B9796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9003" y="440507"/>
            <a:ext cx="1174797" cy="1174797"/>
          </a:xfrm>
          <a:prstGeom prst="rect">
            <a:avLst/>
          </a:prstGeom>
        </p:spPr>
      </p:pic>
      <p:pic>
        <p:nvPicPr>
          <p:cNvPr id="9" name="Γραφικό 8" descr="Ηλιακό σύστημα με συμπαγές γέμισμα">
            <a:extLst>
              <a:ext uri="{FF2B5EF4-FFF2-40B4-BE49-F238E27FC236}">
                <a16:creationId xmlns:a16="http://schemas.microsoft.com/office/drawing/2014/main" id="{92426804-BBFF-58A8-35BA-3A0DD2A4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2126" y="3737946"/>
            <a:ext cx="1217921" cy="1217921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F6242153-4A89-F2DB-561D-C58A6B52B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1672" y="3737946"/>
            <a:ext cx="2257804" cy="28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6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ουρανός, αστέρι, χώρος, αστερισμός&#10;&#10;Περιγραφή που δημιουργήθηκε αυτόματα">
            <a:extLst>
              <a:ext uri="{FF2B5EF4-FFF2-40B4-BE49-F238E27FC236}">
                <a16:creationId xmlns:a16="http://schemas.microsoft.com/office/drawing/2014/main" id="{E7B70CF8-A898-13BE-36CC-8C6C4BA18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1E285E2A-B954-B166-C1F4-D9B1D199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53" y="248440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__Fira_Sans_50a381"/>
              </a:rPr>
              <a:t>Questions??</a:t>
            </a:r>
            <a:endParaRPr lang="en-US" sz="4400" b="1" dirty="0">
              <a:solidFill>
                <a:schemeClr val="bg1"/>
              </a:solidFill>
              <a:latin typeface="__Fira_Sans_50a381"/>
            </a:endParaRPr>
          </a:p>
        </p:txBody>
      </p:sp>
      <p:pic>
        <p:nvPicPr>
          <p:cNvPr id="7" name="Γραφικό 6" descr="Αύξων αμφίκυρτος με συμπαγές γέμισμα">
            <a:extLst>
              <a:ext uri="{FF2B5EF4-FFF2-40B4-BE49-F238E27FC236}">
                <a16:creationId xmlns:a16="http://schemas.microsoft.com/office/drawing/2014/main" id="{C52A02D6-E755-A633-FC77-E45B97962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9003" y="440507"/>
            <a:ext cx="1174797" cy="1174797"/>
          </a:xfrm>
          <a:prstGeom prst="rect">
            <a:avLst/>
          </a:prstGeom>
        </p:spPr>
      </p:pic>
      <p:pic>
        <p:nvPicPr>
          <p:cNvPr id="9" name="Γραφικό 8" descr="Ηλιακό σύστημα με συμπαγές γέμισμα">
            <a:extLst>
              <a:ext uri="{FF2B5EF4-FFF2-40B4-BE49-F238E27FC236}">
                <a16:creationId xmlns:a16="http://schemas.microsoft.com/office/drawing/2014/main" id="{92426804-BBFF-58A8-35BA-3A0DD2A43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22126" y="3737946"/>
            <a:ext cx="1217921" cy="12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2250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255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__Fira_Sans_50a381</vt:lpstr>
      <vt:lpstr>Arial</vt:lpstr>
      <vt:lpstr>Bahnschrift SemiBold SemiConden</vt:lpstr>
      <vt:lpstr>Calibri</vt:lpstr>
      <vt:lpstr>Calibri Light</vt:lpstr>
      <vt:lpstr>Θέμα του Office</vt:lpstr>
      <vt:lpstr>Nasa Space Apps Challenge 2023</vt:lpstr>
      <vt:lpstr>Meet the team!</vt:lpstr>
      <vt:lpstr>The Challenge: </vt:lpstr>
      <vt:lpstr>Objective </vt:lpstr>
      <vt:lpstr>Eclipses Demystified</vt:lpstr>
      <vt:lpstr> Interactive Learning</vt:lpstr>
      <vt:lpstr>Impact</vt:lpstr>
      <vt:lpstr>Explore our website!</vt:lpstr>
      <vt:lpstr>Questions??</vt:lpstr>
      <vt:lpstr>Thank you for your time!!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Space Apps Challenge 2023</dc:title>
  <dc:creator>ORESTIS KARAPIPERIS</dc:creator>
  <cp:lastModifiedBy>PANAGIOTIS-MARKOS KLONIS</cp:lastModifiedBy>
  <cp:revision>3</cp:revision>
  <dcterms:created xsi:type="dcterms:W3CDTF">2023-10-01T10:56:34Z</dcterms:created>
  <dcterms:modified xsi:type="dcterms:W3CDTF">2023-10-08T19:16:06Z</dcterms:modified>
</cp:coreProperties>
</file>